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EB4403B-7BDB-4D01-8C6A-30CE4B5EDAB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437654-D48C-4DDD-B2F5-840877F8A4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403B-7BDB-4D01-8C6A-30CE4B5EDAB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7654-D48C-4DDD-B2F5-840877F8A4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EB4403B-7BDB-4D01-8C6A-30CE4B5EDAB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B437654-D48C-4DDD-B2F5-840877F8A4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403B-7BDB-4D01-8C6A-30CE4B5EDAB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B437654-D48C-4DDD-B2F5-840877F8A4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403B-7BDB-4D01-8C6A-30CE4B5EDAB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B437654-D48C-4DDD-B2F5-840877F8A4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EB4403B-7BDB-4D01-8C6A-30CE4B5EDAB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B437654-D48C-4DDD-B2F5-840877F8A4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EB4403B-7BDB-4D01-8C6A-30CE4B5EDAB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B437654-D48C-4DDD-B2F5-840877F8A4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403B-7BDB-4D01-8C6A-30CE4B5EDAB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B437654-D48C-4DDD-B2F5-840877F8A4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403B-7BDB-4D01-8C6A-30CE4B5EDAB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437654-D48C-4DDD-B2F5-840877F8A4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403B-7BDB-4D01-8C6A-30CE4B5EDAB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B437654-D48C-4DDD-B2F5-840877F8A4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EB4403B-7BDB-4D01-8C6A-30CE4B5EDAB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B437654-D48C-4DDD-B2F5-840877F8A4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EB4403B-7BDB-4D01-8C6A-30CE4B5EDAB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B437654-D48C-4DDD-B2F5-840877F8A4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oundcloud.com/user-892355903-8356800/uvodni-deo-naglasene-reci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f2w_B6RVjE" TargetMode="External"/><Relationship Id="rId2" Type="http://schemas.openxmlformats.org/officeDocument/2006/relationships/hyperlink" Target="https://soundcloud.com/user-892355903-8356800/glavni-deo-naglasene-reci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c-ydZcBGUs" TargetMode="External"/><Relationship Id="rId2" Type="http://schemas.openxmlformats.org/officeDocument/2006/relationships/hyperlink" Target="https://soundcloud.com/user-892355903-8356800/zavrsni-deo-naglasene-reci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soundcloud.com/user-892355903-8356800/lazar-vozi-bicikl-online-audio-convertercom" TargetMode="External"/><Relationship Id="rId3" Type="http://schemas.openxmlformats.org/officeDocument/2006/relationships/hyperlink" Target="https://soundcloud.com/user-892355903-8356800/teodora" TargetMode="External"/><Relationship Id="rId7" Type="http://schemas.openxmlformats.org/officeDocument/2006/relationships/hyperlink" Target="https://soundcloud.com/user-892355903-8356800/ja-volim-da-igram-fudbal-online-audio-convertercom" TargetMode="External"/><Relationship Id="rId2" Type="http://schemas.openxmlformats.org/officeDocument/2006/relationships/hyperlink" Target="https://soundcloud.com/user-892355903-8356800/jasmina-palindrommp4-kopia-online-audio-convertercom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soundcloud.com/user-892355903-8356800/misa-vozi-auto" TargetMode="External"/><Relationship Id="rId5" Type="http://schemas.openxmlformats.org/officeDocument/2006/relationships/hyperlink" Target="https://soundcloud.com/user-892355903-8356800/20200522-130323-mica-spava-na-mom-krilu" TargetMode="External"/><Relationship Id="rId4" Type="http://schemas.openxmlformats.org/officeDocument/2006/relationships/hyperlink" Target="https://soundcloud.com/user-892355903-8356800/saban-reka-online-audio-converterco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oundcloud.com/user-892355903-8356800/jasmina-bik-ferdinand" TargetMode="External"/><Relationship Id="rId2" Type="http://schemas.openxmlformats.org/officeDocument/2006/relationships/hyperlink" Target="https://www.youtube.com/watch?v=0ejNLKnwTjs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soundcloud.com/user-892355903-8356800/luka-bik-ferdinand-online-audio-converterco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oundcloud.com/user-892355903-8356800/luka-evaluacija-online-audio-convertercom" TargetMode="External"/><Relationship Id="rId2" Type="http://schemas.openxmlformats.org/officeDocument/2006/relationships/hyperlink" Target="https://soundcloud.com/user-892355903-8356800/dunja-evaluacija" TargetMode="Externa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jpeg"/><Relationship Id="rId4" Type="http://schemas.openxmlformats.org/officeDocument/2006/relationships/hyperlink" Target="https://soundcloud.com/user-892355903-8356800/blizanci-evalacija-online-audio-converterco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Језичка култура- 3. разред</a:t>
            </a:r>
            <a:br>
              <a:rPr lang="sr-Cyrl-RS" dirty="0" smtClean="0"/>
            </a:br>
            <a:r>
              <a:rPr lang="sr-Cyrl-RS" dirty="0" smtClean="0"/>
              <a:t>говорна интерпункција-наглашене речи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ОШ “Вељко Влаховић”, Нови Сад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62800" cy="3962400"/>
          </a:xfrm>
        </p:spPr>
        <p:txBody>
          <a:bodyPr>
            <a:normAutofit fontScale="92500" lnSpcReduction="10000"/>
          </a:bodyPr>
          <a:lstStyle/>
          <a:p>
            <a:r>
              <a:rPr lang="sr-Cyrl-RS" dirty="0" smtClean="0"/>
              <a:t>Овај час  </a:t>
            </a:r>
            <a:r>
              <a:rPr lang="sr-Cyrl-RS" dirty="0" smtClean="0"/>
              <a:t>обра</a:t>
            </a:r>
            <a:r>
              <a:rPr lang="sr-Cyrl-RS" dirty="0" smtClean="0"/>
              <a:t>ђ</a:t>
            </a:r>
            <a:r>
              <a:rPr lang="sr-Cyrl-RS" dirty="0" smtClean="0"/>
              <a:t>ује </a:t>
            </a:r>
            <a:r>
              <a:rPr lang="sr-Cyrl-RS" dirty="0" smtClean="0"/>
              <a:t>тему правилног изговора и наглашавања одређених речи, како би употпунили смисао и научили да будемо уверљиви и занимљиви говорници.</a:t>
            </a:r>
          </a:p>
          <a:p>
            <a:r>
              <a:rPr lang="sr-Cyrl-RS" dirty="0" smtClean="0"/>
              <a:t>Искључујући остала чула, појачавамо чуло слуха и усмеравамо пажњу на интонацију и ритам говора. </a:t>
            </a:r>
          </a:p>
          <a:p>
            <a:r>
              <a:rPr lang="sr-Cyrl-RS" dirty="0" smtClean="0"/>
              <a:t>ЦИЉ ЧАСА: Уочавање, изговор наглашених речи у реченици како би </a:t>
            </a:r>
            <a:r>
              <a:rPr lang="sr-Cyrl-RS" dirty="0" smtClean="0"/>
              <a:t>истакли њен  </a:t>
            </a:r>
            <a:r>
              <a:rPr lang="sr-Cyrl-RS" dirty="0" smtClean="0"/>
              <a:t>смисао.</a:t>
            </a:r>
          </a:p>
          <a:p>
            <a:r>
              <a:rPr lang="sr-Cyrl-RS" dirty="0" smtClean="0"/>
              <a:t>.</a:t>
            </a:r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Звучни час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924800" cy="1371600"/>
          </a:xfrm>
        </p:spPr>
        <p:txBody>
          <a:bodyPr>
            <a:normAutofit/>
          </a:bodyPr>
          <a:lstStyle/>
          <a:p>
            <a:r>
              <a:rPr lang="sr-Cyrl-RS" dirty="0" smtClean="0"/>
              <a:t>Уводни део- </a:t>
            </a:r>
            <a:r>
              <a:rPr lang="en-US" sz="1600" dirty="0" smtClean="0">
                <a:hlinkClick r:id="rId2"/>
              </a:rPr>
              <a:t>https://soundcloud.com/user-892355903-8356800/uvodni-deo-naglasene-reci</a:t>
            </a:r>
            <a:endParaRPr lang="en-US" sz="1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sr-Cyrl-RS" dirty="0" smtClean="0"/>
              <a:t>Кључне речи:</a:t>
            </a:r>
          </a:p>
          <a:p>
            <a:endParaRPr lang="sr-Cyrl-RS" dirty="0" smtClean="0"/>
          </a:p>
          <a:p>
            <a:r>
              <a:rPr lang="sr-Cyrl-RS" dirty="0" smtClean="0"/>
              <a:t>ЧУЛО СЛУХА</a:t>
            </a:r>
          </a:p>
          <a:p>
            <a:r>
              <a:rPr lang="sr-Cyrl-RS" dirty="0" smtClean="0"/>
              <a:t>ЗВУК-ТОН</a:t>
            </a:r>
          </a:p>
          <a:p>
            <a:r>
              <a:rPr lang="sr-Cyrl-RS" dirty="0" smtClean="0"/>
              <a:t>МОЈ ГЛАС</a:t>
            </a:r>
          </a:p>
          <a:p>
            <a:r>
              <a:rPr lang="sr-Cyrl-RS" dirty="0" smtClean="0"/>
              <a:t>МОЋ ГОВОРА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Деца слушају први звучни снимак.</a:t>
            </a:r>
          </a:p>
          <a:p>
            <a:r>
              <a:rPr lang="sr-Cyrl-RS" dirty="0" smtClean="0"/>
              <a:t>У њему се упознају са садржајем часа и СЛУШАЈУ почетна упутства. </a:t>
            </a:r>
          </a:p>
          <a:p>
            <a:r>
              <a:rPr lang="sr-Cyrl-RS" dirty="0" smtClean="0"/>
              <a:t>Полазећи од света звукова, тонова, говора, комуникације... Слушајући различите звукове (снимци беба), долазимо до гласа, истичемо његову моћ... </a:t>
            </a:r>
          </a:p>
          <a:p>
            <a:r>
              <a:rPr lang="sr-Cyrl-RS" dirty="0" smtClean="0"/>
              <a:t>И тако долазимо до циља часа.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ГЛАВНИ ДЕО- </a:t>
            </a:r>
            <a:r>
              <a:rPr lang="en-US" sz="1800" dirty="0" smtClean="0">
                <a:hlinkClick r:id="rId2"/>
              </a:rPr>
              <a:t>https://soundcloud.com/user-892355903-8356800/glavni-deo-naglasene-reci</a:t>
            </a:r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sr-Cyrl-RS" dirty="0" smtClean="0"/>
              <a:t>Кључне речи:</a:t>
            </a:r>
          </a:p>
          <a:p>
            <a:r>
              <a:rPr lang="sr-Cyrl-RS" dirty="0" smtClean="0"/>
              <a:t>. , ? ! ...</a:t>
            </a:r>
          </a:p>
          <a:p>
            <a:r>
              <a:rPr lang="sr-Cyrl-RS" dirty="0" smtClean="0"/>
              <a:t>ПАЛИНДРОМ</a:t>
            </a:r>
          </a:p>
          <a:p>
            <a:r>
              <a:rPr lang="sr-Cyrl-RS" dirty="0" smtClean="0"/>
              <a:t>ИЗГОВОР</a:t>
            </a:r>
          </a:p>
          <a:p>
            <a:r>
              <a:rPr lang="sr-Cyrl-RS" dirty="0" smtClean="0"/>
              <a:t>БРЗАЛИЦА</a:t>
            </a:r>
          </a:p>
          <a:p>
            <a:r>
              <a:rPr lang="sr-Cyrl-RS" dirty="0" smtClean="0"/>
              <a:t>ИСТИЦАЊЕ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/>
              <a:t>Помоћу палиндрома се објашњава како  наглашене речи носе основно значење реченице.</a:t>
            </a:r>
          </a:p>
          <a:p>
            <a:r>
              <a:rPr lang="sr-Cyrl-RS" dirty="0" smtClean="0"/>
              <a:t>Ана воли Милована.</a:t>
            </a:r>
          </a:p>
          <a:p>
            <a:r>
              <a:rPr lang="sr-Cyrl-RS" dirty="0" smtClean="0"/>
              <a:t>Ученици СЛУШАЈУ, пишу, </a:t>
            </a:r>
          </a:p>
          <a:p>
            <a:pPr>
              <a:buNone/>
            </a:pPr>
            <a:r>
              <a:rPr lang="sr-Cyrl-RS" dirty="0" smtClean="0"/>
              <a:t>изговарају брзалицу и </a:t>
            </a:r>
          </a:p>
          <a:p>
            <a:pPr>
              <a:buNone/>
            </a:pPr>
            <a:r>
              <a:rPr lang="sr-Cyrl-RS" dirty="0" smtClean="0"/>
              <a:t>уочавају и обележавају</a:t>
            </a:r>
          </a:p>
          <a:p>
            <a:pPr>
              <a:buNone/>
            </a:pPr>
            <a:r>
              <a:rPr lang="sr-Cyrl-RS" dirty="0" smtClean="0"/>
              <a:t>истакнуте,наглашене речи у брзалици.</a:t>
            </a:r>
            <a:br>
              <a:rPr lang="sr-Cyrl-RS" dirty="0" smtClean="0"/>
            </a:br>
            <a:r>
              <a:rPr lang="en-US" dirty="0" smtClean="0">
                <a:hlinkClick r:id="rId3"/>
              </a:rPr>
              <a:t>https://www.youtube.com/watch?v=Rf2w_B6RVjE</a:t>
            </a:r>
            <a:endParaRPr lang="sr-Cyrl-R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Домаћи задатак 19. мај (19.05.2020. 16_33_01)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77000" y="2743200"/>
            <a:ext cx="2401570" cy="19085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077200" cy="869950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ЗАВРШНИ ДЕО-</a:t>
            </a:r>
            <a:r>
              <a:rPr lang="en-US" sz="1800" dirty="0" smtClean="0">
                <a:hlinkClick r:id="rId2"/>
              </a:rPr>
              <a:t> https://soundcloud.com/user-892355903-8356800/zavrsni-deo-naglasene-reci</a:t>
            </a:r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sr-Cyrl-RS" dirty="0" smtClean="0"/>
              <a:t>Кључне речи: </a:t>
            </a:r>
          </a:p>
          <a:p>
            <a:r>
              <a:rPr lang="sr-Cyrl-RS" dirty="0" smtClean="0"/>
              <a:t>ИНТОНАЦИЈА</a:t>
            </a:r>
          </a:p>
          <a:p>
            <a:r>
              <a:rPr lang="sr-Cyrl-RS" dirty="0" smtClean="0"/>
              <a:t>БРЗИНА</a:t>
            </a:r>
          </a:p>
          <a:p>
            <a:r>
              <a:rPr lang="sr-Cyrl-RS" dirty="0" smtClean="0"/>
              <a:t>ПАУЗА</a:t>
            </a:r>
          </a:p>
          <a:p>
            <a:r>
              <a:rPr lang="sr-Cyrl-RS" dirty="0" smtClean="0"/>
              <a:t>ИЗГОВОР</a:t>
            </a:r>
          </a:p>
          <a:p>
            <a:r>
              <a:rPr lang="sr-Cyrl-RS" dirty="0" smtClean="0"/>
              <a:t>ИЗРАЖАЈНОСТ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/>
              <a:t>Закључујемо шта смо научили, понављам како да постигнемо бољу изражајност у говору</a:t>
            </a:r>
          </a:p>
          <a:p>
            <a:r>
              <a:rPr lang="sr-Cyrl-RS" dirty="0" smtClean="0"/>
              <a:t> Прилажем занимљив видео материјал који објашњава:”Зашто свој глас чујемо другачије?</a:t>
            </a:r>
          </a:p>
          <a:p>
            <a:r>
              <a:rPr lang="en-US" dirty="0" smtClean="0">
                <a:hlinkClick r:id="rId3"/>
              </a:rPr>
              <a:t>https://www.youtube.com/watch?v=Gc-ydZcBGUs</a:t>
            </a:r>
            <a:endParaRPr lang="sr-Cyrl-R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Домаћи задатак-продукти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hlinkClick r:id="rId2"/>
              </a:rPr>
              <a:t>https://soundcloud.com/user-892355903-8356800/jasmina-palindrommp4-kopia-online-audio-convertercom</a:t>
            </a:r>
            <a:endParaRPr lang="sr-Cyrl-RS" sz="1400" dirty="0" smtClean="0"/>
          </a:p>
          <a:p>
            <a:r>
              <a:rPr lang="en-US" sz="1400" dirty="0" smtClean="0">
                <a:hlinkClick r:id="rId3"/>
              </a:rPr>
              <a:t>https://soundcloud.com/user-892355903-8356800/teodora</a:t>
            </a:r>
            <a:endParaRPr lang="sr-Cyrl-RS" sz="1400" dirty="0" smtClean="0"/>
          </a:p>
          <a:p>
            <a:r>
              <a:rPr lang="en-US" sz="1400" dirty="0" smtClean="0">
                <a:hlinkClick r:id="rId4"/>
              </a:rPr>
              <a:t>https://soundcloud.com/user-892355903-8356800/saban-reka-online-audio-convertercom</a:t>
            </a:r>
            <a:endParaRPr lang="sr-Cyrl-RS" sz="1400" dirty="0" smtClean="0"/>
          </a:p>
          <a:p>
            <a:endParaRPr lang="sr-Cyrl-RS" sz="1400" dirty="0" smtClean="0"/>
          </a:p>
          <a:p>
            <a:pPr>
              <a:buNone/>
            </a:pPr>
            <a:endParaRPr lang="sr-Cyrl-RS" sz="1400" dirty="0" smtClean="0"/>
          </a:p>
          <a:p>
            <a:endParaRPr lang="en-US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1600" dirty="0" smtClean="0">
                <a:hlinkClick r:id="rId5"/>
              </a:rPr>
              <a:t>https://soundcloud.com/user-892355903-8356800/20200522-130323-mica-spava-na-mom-krilu</a:t>
            </a:r>
            <a:endParaRPr lang="sr-Cyrl-RS" sz="1600" dirty="0" smtClean="0"/>
          </a:p>
          <a:p>
            <a:r>
              <a:rPr lang="en-US" sz="1600" dirty="0" smtClean="0">
                <a:hlinkClick r:id="rId6"/>
              </a:rPr>
              <a:t>https://soundcloud.com/user-892355903-8356800/misa-vozi-auto</a:t>
            </a:r>
            <a:endParaRPr lang="sr-Cyrl-RS" sz="1600" dirty="0" smtClean="0"/>
          </a:p>
          <a:p>
            <a:r>
              <a:rPr lang="en-US" sz="1600" dirty="0" smtClean="0">
                <a:hlinkClick r:id="rId7"/>
              </a:rPr>
              <a:t>https://soundcloud.com/user-892355903-8356800/ja-volim-da-igram-fudbal-online-audio-convertercom</a:t>
            </a:r>
            <a:endParaRPr lang="sr-Cyrl-RS" sz="1600" dirty="0" smtClean="0"/>
          </a:p>
          <a:p>
            <a:r>
              <a:rPr lang="en-US" sz="1600" dirty="0" smtClean="0">
                <a:hlinkClick r:id="rId8"/>
              </a:rPr>
              <a:t>https://soundcloud.com/user-892355903-8356800/lazar-vozi-bicikl-online-audio-convertercom</a:t>
            </a:r>
            <a:endParaRPr lang="en-US" sz="1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sr-Cyrl-RS" dirty="0" smtClean="0"/>
              <a:t>А) Моје палиндромско име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Б) Нагласи различите речи у реченици.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Додатни- необавезни задатак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Cyrl-RS" dirty="0" smtClean="0"/>
              <a:t>Погледајте цртани филм о бику Фердинанду. Пажљиви слушајте наратора како прича причу, уочите када прича споро-брзо, гласније-тише, нежније, које речи наглашава: </a:t>
            </a:r>
          </a:p>
          <a:p>
            <a:r>
              <a:rPr lang="en-US" dirty="0" smtClean="0">
                <a:hlinkClick r:id="rId2"/>
              </a:rPr>
              <a:t>https://www.youtube.com/watch?v=0ejNLKnwTjs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hlinkClick r:id="rId3"/>
              </a:rPr>
              <a:t>https://soundcloud.com/user-892355903-8356800/jasmina-bik-ferdinand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en-US" dirty="0" smtClean="0">
                <a:hlinkClick r:id="rId4"/>
              </a:rPr>
              <a:t> </a:t>
            </a:r>
            <a:r>
              <a:rPr lang="en-US" sz="2200" dirty="0" smtClean="0">
                <a:hlinkClick r:id="rId4"/>
              </a:rPr>
              <a:t>https://soundcloud.com/user-892355903-8356800/luka-bik-ferdinand-online-audio-convertercom</a:t>
            </a:r>
            <a:endParaRPr lang="en-US" sz="2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sr-Cyrl-RS" dirty="0" smtClean="0"/>
              <a:t>Бик Фердинанд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r-Cyrl-RS" dirty="0" smtClean="0"/>
              <a:t>Буди и ти наратор.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91400" cy="114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hlinkClick r:id="rId2"/>
              </a:rPr>
              <a:t>https://soundcloud.com/user-892355903-8356800/dunja-evaluacija</a:t>
            </a:r>
            <a:endParaRPr lang="sr-Cyrl-RS" dirty="0" smtClean="0"/>
          </a:p>
          <a:p>
            <a:r>
              <a:rPr lang="en-US" dirty="0" smtClean="0">
                <a:hlinkClick r:id="rId3"/>
              </a:rPr>
              <a:t>https://soundcloud.com/user-892355903-8356800/luka-evaluacija-online-audio-convertercom</a:t>
            </a:r>
            <a:endParaRPr lang="sr-Cyrl-RS" dirty="0" smtClean="0"/>
          </a:p>
          <a:p>
            <a:r>
              <a:rPr lang="en-US" dirty="0" smtClean="0">
                <a:hlinkClick r:id="rId4"/>
              </a:rPr>
              <a:t>https://soundcloud.com/user-892355903-8356800/blizanci-evalacija-online-audio-convertercom</a:t>
            </a:r>
            <a:endParaRPr lang="sr-Cyrl-R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Рекли су о часу:</a:t>
            </a:r>
            <a:br>
              <a:rPr lang="sr-Cyrl-RS" dirty="0" smtClean="0"/>
            </a:br>
            <a:r>
              <a:rPr lang="sr-Cyrl-RS" dirty="0" smtClean="0"/>
              <a:t>Дуња, Лука, Никола и Немања</a:t>
            </a:r>
            <a:endParaRPr lang="en-US" dirty="0"/>
          </a:p>
        </p:txBody>
      </p:sp>
      <p:pic>
        <p:nvPicPr>
          <p:cNvPr id="7" name="Picture Placeholder 6" descr="kids-voice-over-audition-1024x647.jpg"/>
          <p:cNvPicPr>
            <a:picLocks noGrp="1" noChangeAspect="1"/>
          </p:cNvPicPr>
          <p:nvPr>
            <p:ph type="pic" idx="1"/>
          </p:nvPr>
        </p:nvPicPr>
        <p:blipFill>
          <a:blip r:embed="rId5"/>
          <a:srcRect t="2324" b="2324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endParaRPr lang="sr-Cyrl-RS" dirty="0" smtClean="0"/>
          </a:p>
          <a:p>
            <a:r>
              <a:rPr lang="sr-Cyrl-RS" dirty="0" smtClean="0"/>
              <a:t>учитељица  Тамара остојић Грегус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Учење на даљину је реализовано путем</a:t>
            </a:r>
            <a:br>
              <a:rPr lang="sr-Cyrl-RS" dirty="0" smtClean="0"/>
            </a:br>
            <a:r>
              <a:rPr lang="sr-Cyrl-RS" dirty="0" smtClean="0"/>
              <a:t> Гугл учионице</a:t>
            </a:r>
            <a:endParaRPr lang="en-US" dirty="0"/>
          </a:p>
        </p:txBody>
      </p:sp>
      <p:pic>
        <p:nvPicPr>
          <p:cNvPr id="13" name="Picture Placeholder 12" descr="slika domaceg.pn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9512" b="9512"/>
          <a:stretch>
            <a:fillRect/>
          </a:stretch>
        </p:blipFill>
        <p:spPr>
          <a:xfrm>
            <a:off x="381000" y="990600"/>
            <a:ext cx="4367749" cy="2631534"/>
          </a:xfrm>
        </p:spPr>
      </p:pic>
      <p:pic>
        <p:nvPicPr>
          <p:cNvPr id="14" name="Picture 13" descr="jos domaceg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228600"/>
            <a:ext cx="4114800" cy="1903862"/>
          </a:xfrm>
          <a:prstGeom prst="rect">
            <a:avLst/>
          </a:prstGeom>
        </p:spPr>
      </p:pic>
      <p:pic>
        <p:nvPicPr>
          <p:cNvPr id="16" name="Picture 15" descr="jos domace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0" y="2438400"/>
            <a:ext cx="3733800" cy="19428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729</TotalTime>
  <Words>332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Језичка култура- 3. разред говорна интерпункција-наглашене речи</vt:lpstr>
      <vt:lpstr>Звучни час</vt:lpstr>
      <vt:lpstr>Уводни део- https://soundcloud.com/user-892355903-8356800/uvodni-deo-naglasene-reci</vt:lpstr>
      <vt:lpstr>ГЛАВНИ ДЕО- https://soundcloud.com/user-892355903-8356800/glavni-deo-naglasene-reci</vt:lpstr>
      <vt:lpstr>ЗАВРШНИ ДЕО- https://soundcloud.com/user-892355903-8356800/zavrsni-deo-naglasene-reci</vt:lpstr>
      <vt:lpstr>Домаћи задатак-продукти</vt:lpstr>
      <vt:lpstr>Додатни- необавезни задатак</vt:lpstr>
      <vt:lpstr>Рекли су о часу: Дуња, Лука, Никола и Немања</vt:lpstr>
      <vt:lpstr>Учење на даљину је реализовано путем  Гугл учионице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vv3</dc:creator>
  <cp:lastModifiedBy>vv3</cp:lastModifiedBy>
  <cp:revision>40</cp:revision>
  <dcterms:created xsi:type="dcterms:W3CDTF">2020-05-26T17:41:11Z</dcterms:created>
  <dcterms:modified xsi:type="dcterms:W3CDTF">2020-05-27T21:40:39Z</dcterms:modified>
</cp:coreProperties>
</file>